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jsme si poradili s domácími úkoly 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III. třída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>Matyáš pilně plní zadané úkoly, píše, počítá, stříhá, cvičí a vyrábí i něco navíc a nám dělá velké chutě. Moc </a:t>
            </a:r>
            <a:r>
              <a:rPr lang="cs-CZ" sz="2800" dirty="0" smtClean="0"/>
              <a:t>chválím.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                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7065" y="1988840"/>
            <a:ext cx="222728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1584176" cy="193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80728"/>
            <a:ext cx="17627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645024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00808"/>
            <a:ext cx="16561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501008"/>
            <a:ext cx="18002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4941168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3" y="4221088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dirty="0" smtClean="0"/>
              <a:t> Vilda také doma nezahálí,pracuje a nezapomíná ani na odpočinek. Jsem  moc ráda</a:t>
            </a:r>
            <a:r>
              <a:rPr lang="cs-CZ" dirty="0" smtClean="0"/>
              <a:t>, </a:t>
            </a:r>
            <a:r>
              <a:rPr lang="cs-CZ" sz="2200" dirty="0" smtClean="0"/>
              <a:t>že s mamkou čte krásnou </a:t>
            </a:r>
            <a:br>
              <a:rPr lang="cs-CZ" sz="2200" dirty="0" smtClean="0"/>
            </a:br>
            <a:r>
              <a:rPr lang="cs-CZ" sz="2200" dirty="0" smtClean="0"/>
              <a:t>knížku o Vítkovi. Vildo, máš velikou </a:t>
            </a:r>
            <a:r>
              <a:rPr lang="cs-CZ" sz="2200" dirty="0" smtClean="0"/>
              <a:t>pochvalu.</a:t>
            </a:r>
            <a:endParaRPr lang="cs-CZ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6672"/>
            <a:ext cx="16561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15841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2936"/>
            <a:ext cx="2124236" cy="283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0125" y="5229200"/>
            <a:ext cx="236524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84784"/>
            <a:ext cx="33123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717032"/>
            <a:ext cx="2286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284984"/>
            <a:ext cx="18859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4745766"/>
            <a:ext cx="1440160" cy="19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smtClean="0"/>
              <a:t>Pochválit musím i Zdendu. Písanku má moc hezky napsanou, výrobek z papíru se mu povedl a byl první, kdo mi poslal fotografii s velikonoční </a:t>
            </a:r>
            <a:r>
              <a:rPr lang="cs-CZ" sz="2400" dirty="0" smtClean="0"/>
              <a:t>kraslicí.</a:t>
            </a:r>
            <a:endParaRPr lang="cs-CZ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6383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31683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59874"/>
            <a:ext cx="2736304" cy="220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18923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077072"/>
            <a:ext cx="1440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</a:t>
            </a:r>
            <a:r>
              <a:rPr lang="cs-CZ" sz="2400" dirty="0" smtClean="0"/>
              <a:t> Vítek se snaží, Potěšil mě, že vypracoval těžké cvičení na měkké a tvrdé souhlásky. Doufám, Vítku, že nezapomínáš na pejska Mášu a hraješ si s ním.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412776"/>
            <a:ext cx="34471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6356"/>
            <a:ext cx="2222748" cy="295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429000"/>
            <a:ext cx="2376264" cy="303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smtClean="0"/>
              <a:t>Velký dík a pochvalu uděluji Matoušovi, že se snaží zapojit do našich domácích úkolů. Matouši, jsi šikovný, jen tak </a:t>
            </a:r>
            <a:r>
              <a:rPr lang="cs-CZ" sz="2400" dirty="0" smtClean="0"/>
              <a:t>dál.</a:t>
            </a:r>
            <a:endParaRPr lang="cs-CZ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713112" cy="203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2064550" cy="275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96752"/>
            <a:ext cx="240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28829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293096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 alču domácí úkoly přinesla ke škole maminka. Chválím je obě. Alenka vše splnila. Děkuji, jsi </a:t>
            </a:r>
            <a:r>
              <a:rPr lang="cs-CZ" dirty="0" smtClean="0"/>
              <a:t>šikovná.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                                                           jen tak dál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524925" cy="33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884" y="4149080"/>
            <a:ext cx="27509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I Dominika mi s maminkou přinesla ukázat domácí úkoly, jako vždy je měla vzorně vypracované. Veliká </a:t>
            </a:r>
            <a:r>
              <a:rPr lang="cs-CZ" sz="2400" dirty="0" smtClean="0"/>
              <a:t>pochvala.</a:t>
            </a:r>
            <a:endParaRPr lang="cs-CZ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1747261" cy="131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640" y="1628800"/>
            <a:ext cx="2544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01008"/>
            <a:ext cx="187220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89040"/>
            <a:ext cx="1687324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412776"/>
            <a:ext cx="28803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Milane, vím, že se taťka snažil mi úkoly poslat, ale nepovedlo se mu to. Popros ho, ať to zkusí znovu.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Natálko, Adélko, Františku, na Vaše domácí úkoly stále čekám. Věřím, že to brzy napravíte. Moc se těším, až uvidím, jak doma pracujete.</a:t>
            </a:r>
          </a:p>
          <a:p>
            <a:endParaRPr lang="cs-CZ" dirty="0" smtClean="0"/>
          </a:p>
          <a:p>
            <a:r>
              <a:rPr lang="cs-CZ" dirty="0" smtClean="0"/>
              <a:t>Všem, kteří vzorně plníte školní povinnosti,děkuji. Máte u mě velké jedničky. </a:t>
            </a:r>
          </a:p>
          <a:p>
            <a:endParaRPr lang="cs-CZ" dirty="0" smtClean="0"/>
          </a:p>
          <a:p>
            <a:r>
              <a:rPr lang="cs-CZ" dirty="0" smtClean="0"/>
              <a:t>Všem přeji krásné sluníčkové dny a hodně zdraví.</a:t>
            </a:r>
          </a:p>
          <a:p>
            <a:pPr lvl="8"/>
            <a:r>
              <a:rPr lang="cs-CZ" sz="2000" dirty="0" smtClean="0"/>
              <a:t>Hana Kohoutová</a:t>
            </a:r>
            <a:endParaRPr lang="cs-CZ" sz="2000" dirty="0"/>
          </a:p>
        </p:txBody>
      </p:sp>
      <p:pic>
        <p:nvPicPr>
          <p:cNvPr id="3074" name="Picture 2" descr="C:\Documents and Settings\Jarda\Plocha\slo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869161"/>
            <a:ext cx="190271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275</Words>
  <Application>Microsoft Office PowerPoint</Application>
  <PresentationFormat>Předvádění na obrazovce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Arkýř</vt:lpstr>
      <vt:lpstr>Jak jsme si poradili s domácími úkoly I.</vt:lpstr>
      <vt:lpstr>Matyáš pilně plní zadané úkoly, píše, počítá, stříhá, cvičí a vyrábí i něco navíc a nám dělá velké chutě. Moc chválím.</vt:lpstr>
      <vt:lpstr> Vilda také doma nezahálí,pracuje a nezapomíná ani na odpočinek. Jsem  moc ráda, že s mamkou čte krásnou  knížku o Vítkovi. Vildo, máš velikou pochvalu.</vt:lpstr>
      <vt:lpstr>Pochválit musím i Zdendu. Písanku má moc hezky napsanou, výrobek z papíru se mu povedl a byl první, kdo mi poslal fotografii s velikonoční kraslicí.</vt:lpstr>
      <vt:lpstr>I Vítek se snaží, Potěšil mě, že vypracoval těžké cvičení na měkké a tvrdé souhlásky. Doufám, Vítku, že nezapomínáš na pejska Mášu a hraješ si s ním.</vt:lpstr>
      <vt:lpstr>Velký dík a pochvalu uděluji Matoušovi, že se snaží zapojit do našich domácích úkolů. Matouši, jsi šikovný, jen tak dál.</vt:lpstr>
      <vt:lpstr>Za alču domácí úkoly přinesla ke škole maminka. Chválím je obě. Alenka vše splnila. Děkuji, jsi šikovná.</vt:lpstr>
      <vt:lpstr>I Dominika mi s maminkou přinesla ukázat domácí úkoly, jako vždy je měla vzorně vypracované. Veliká pochvala.</vt:lpstr>
      <vt:lpstr>Milane, vím, že se taťka snažil mi úkoly poslat, ale nepovedlo se mu to. Popros ho, ať to zkusí znovu.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jsme si poradili s domácími úkoly</dc:title>
  <cp:lastModifiedBy>Kohoutovi</cp:lastModifiedBy>
  <cp:revision>22</cp:revision>
  <dcterms:modified xsi:type="dcterms:W3CDTF">2020-03-26T16:58:01Z</dcterms:modified>
</cp:coreProperties>
</file>